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B7C0A-B97F-4C66-90A7-84CF29AE1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24" y="5279497"/>
            <a:ext cx="6268510" cy="1273704"/>
          </a:xfrm>
        </p:spPr>
        <p:txBody>
          <a:bodyPr/>
          <a:lstStyle/>
          <a:p>
            <a:r>
              <a:rPr lang="es-CL" dirty="0"/>
              <a:t>Ingreso a NotasNet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1B4682-83D2-4668-B5B6-08F3E04C2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2" t="18204" r="26389" b="16803"/>
          <a:stretch/>
        </p:blipFill>
        <p:spPr>
          <a:xfrm>
            <a:off x="1274599" y="618065"/>
            <a:ext cx="10384001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9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28D3EB-3CE3-4FB5-8859-70CFB9A5A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3" t="6147" r="1034" b="4359"/>
          <a:stretch/>
        </p:blipFill>
        <p:spPr>
          <a:xfrm>
            <a:off x="194735" y="134249"/>
            <a:ext cx="9000066" cy="474255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BD9A1B-9A25-4802-819F-942E366F754C}"/>
              </a:ext>
            </a:extLst>
          </p:cNvPr>
          <p:cNvSpPr txBox="1"/>
          <p:nvPr/>
        </p:nvSpPr>
        <p:spPr>
          <a:xfrm>
            <a:off x="2302933" y="5080000"/>
            <a:ext cx="756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Primero, ingresar a </a:t>
            </a:r>
            <a:r>
              <a:rPr lang="es-CL" sz="3600"/>
              <a:t>nuestra página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22975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3D8AC6-9DD5-466D-B701-9C4F3D0B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3" t="6459" r="1465" b="4440"/>
          <a:stretch/>
        </p:blipFill>
        <p:spPr>
          <a:xfrm>
            <a:off x="2514599" y="135466"/>
            <a:ext cx="9340127" cy="4919134"/>
          </a:xfrm>
        </p:spPr>
      </p:pic>
      <p:pic>
        <p:nvPicPr>
          <p:cNvPr id="7" name="Gráfico 6" descr="Flecha curva en el sentido de las agujas del reloj">
            <a:extLst>
              <a:ext uri="{FF2B5EF4-FFF2-40B4-BE49-F238E27FC236}">
                <a16:creationId xmlns:a16="http://schemas.microsoft.com/office/drawing/2014/main" id="{A31855A4-8D2F-4373-89CA-41963A72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9132" y="3107266"/>
            <a:ext cx="1820333" cy="25823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A3E795-0935-45E9-96A3-0B47D2893786}"/>
              </a:ext>
            </a:extLst>
          </p:cNvPr>
          <p:cNvSpPr txBox="1"/>
          <p:nvPr/>
        </p:nvSpPr>
        <p:spPr>
          <a:xfrm>
            <a:off x="2243667" y="5334000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Pinchar el icono de NotasNet</a:t>
            </a:r>
          </a:p>
        </p:txBody>
      </p:sp>
    </p:spTree>
    <p:extLst>
      <p:ext uri="{BB962C8B-B14F-4D97-AF65-F5344CB8AC3E}">
        <p14:creationId xmlns:p14="http://schemas.microsoft.com/office/powerpoint/2010/main" val="2367426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40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8799F0-6B68-488A-B757-007C89D66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81" t="6840" r="6527" b="11996"/>
          <a:stretch/>
        </p:blipFill>
        <p:spPr>
          <a:xfrm>
            <a:off x="2653974" y="1758461"/>
            <a:ext cx="9381067" cy="5003801"/>
          </a:xfrm>
        </p:spPr>
      </p:pic>
      <p:pic>
        <p:nvPicPr>
          <p:cNvPr id="7" name="Gráfico 6" descr="Flecha con curva ligera">
            <a:extLst>
              <a:ext uri="{FF2B5EF4-FFF2-40B4-BE49-F238E27FC236}">
                <a16:creationId xmlns:a16="http://schemas.microsoft.com/office/drawing/2014/main" id="{E70840B8-2F7C-4F59-858E-ECF45256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8508" y="5139592"/>
            <a:ext cx="1541585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E924ECC-C01B-46FD-9CA1-B83E9929E435}"/>
              </a:ext>
            </a:extLst>
          </p:cNvPr>
          <p:cNvSpPr txBox="1"/>
          <p:nvPr/>
        </p:nvSpPr>
        <p:spPr>
          <a:xfrm>
            <a:off x="1248508" y="439615"/>
            <a:ext cx="584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Ingresar a “Abrir App”</a:t>
            </a:r>
          </a:p>
        </p:txBody>
      </p:sp>
    </p:spTree>
    <p:extLst>
      <p:ext uri="{BB962C8B-B14F-4D97-AF65-F5344CB8AC3E}">
        <p14:creationId xmlns:p14="http://schemas.microsoft.com/office/powerpoint/2010/main" val="60695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FDADFF5-650A-4D25-9000-5B5FCD8E2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24" t="20395" r="31421" b="19125"/>
          <a:stretch/>
        </p:blipFill>
        <p:spPr>
          <a:xfrm>
            <a:off x="169333" y="177800"/>
            <a:ext cx="2745543" cy="273473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5739E0-0D0F-4062-B825-EB196B0BA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46" t="9081" r="31512" b="6648"/>
          <a:stretch/>
        </p:blipFill>
        <p:spPr>
          <a:xfrm>
            <a:off x="3132668" y="177800"/>
            <a:ext cx="2760133" cy="37445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41D8C0-E095-4588-8CD0-3A689076D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27" t="8479" r="30332" b="7110"/>
          <a:stretch/>
        </p:blipFill>
        <p:spPr>
          <a:xfrm>
            <a:off x="6197601" y="174693"/>
            <a:ext cx="2760133" cy="37507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836CCE-A706-4748-B424-6334EE101E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53" t="9173" r="31451" b="7386"/>
          <a:stretch/>
        </p:blipFill>
        <p:spPr>
          <a:xfrm>
            <a:off x="9262534" y="177801"/>
            <a:ext cx="2760133" cy="37445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27DA645-EC38-42E5-9195-F78F1F981F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39" t="18557" r="31594" b="16340"/>
          <a:stretch/>
        </p:blipFill>
        <p:spPr>
          <a:xfrm>
            <a:off x="4771942" y="3922319"/>
            <a:ext cx="2648113" cy="28136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13B9DE-B777-4CED-8704-6C259A1704AB}"/>
              </a:ext>
            </a:extLst>
          </p:cNvPr>
          <p:cNvSpPr txBox="1"/>
          <p:nvPr/>
        </p:nvSpPr>
        <p:spPr>
          <a:xfrm>
            <a:off x="298938" y="3086100"/>
            <a:ext cx="261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Buscar nuestro colegio</a:t>
            </a:r>
          </a:p>
          <a:p>
            <a:pPr marL="285750" indent="-285750">
              <a:buFontTx/>
              <a:buChar char="-"/>
            </a:pPr>
            <a:r>
              <a:rPr lang="es-CL" dirty="0"/>
              <a:t>IV Región</a:t>
            </a:r>
          </a:p>
          <a:p>
            <a:pPr marL="285750" indent="-285750">
              <a:buFontTx/>
              <a:buChar char="-"/>
            </a:pPr>
            <a:r>
              <a:rPr lang="es-CL" dirty="0"/>
              <a:t>La Serena</a:t>
            </a:r>
          </a:p>
          <a:p>
            <a:pPr marL="285750" indent="-285750">
              <a:buFontTx/>
              <a:buChar char="-"/>
            </a:pPr>
            <a:r>
              <a:rPr lang="es-CL" dirty="0"/>
              <a:t>Colegio San Joaquín</a:t>
            </a:r>
          </a:p>
        </p:txBody>
      </p:sp>
      <p:sp>
        <p:nvSpPr>
          <p:cNvPr id="15" name="Nube 14">
            <a:extLst>
              <a:ext uri="{FF2B5EF4-FFF2-40B4-BE49-F238E27FC236}">
                <a16:creationId xmlns:a16="http://schemas.microsoft.com/office/drawing/2014/main" id="{E8666EE6-10E6-4A95-886D-7B94E417BBCB}"/>
              </a:ext>
            </a:extLst>
          </p:cNvPr>
          <p:cNvSpPr/>
          <p:nvPr/>
        </p:nvSpPr>
        <p:spPr>
          <a:xfrm>
            <a:off x="3446584" y="1671989"/>
            <a:ext cx="1292469" cy="37807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Nube 15">
            <a:extLst>
              <a:ext uri="{FF2B5EF4-FFF2-40B4-BE49-F238E27FC236}">
                <a16:creationId xmlns:a16="http://schemas.microsoft.com/office/drawing/2014/main" id="{88774A50-2E56-4CBA-BF78-7BC0FE5FD6CD}"/>
              </a:ext>
            </a:extLst>
          </p:cNvPr>
          <p:cNvSpPr/>
          <p:nvPr/>
        </p:nvSpPr>
        <p:spPr>
          <a:xfrm>
            <a:off x="6265332" y="2158497"/>
            <a:ext cx="1292469" cy="37807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Nube 16">
            <a:extLst>
              <a:ext uri="{FF2B5EF4-FFF2-40B4-BE49-F238E27FC236}">
                <a16:creationId xmlns:a16="http://schemas.microsoft.com/office/drawing/2014/main" id="{B8B0F814-E753-4F6F-99F5-5EB63BB6F174}"/>
              </a:ext>
            </a:extLst>
          </p:cNvPr>
          <p:cNvSpPr/>
          <p:nvPr/>
        </p:nvSpPr>
        <p:spPr>
          <a:xfrm>
            <a:off x="9507415" y="2158497"/>
            <a:ext cx="1292469" cy="37807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91D97B-3ADD-4C54-8593-DBF7F18AB538}"/>
              </a:ext>
            </a:extLst>
          </p:cNvPr>
          <p:cNvSpPr txBox="1"/>
          <p:nvPr/>
        </p:nvSpPr>
        <p:spPr>
          <a:xfrm>
            <a:off x="7535714" y="4685122"/>
            <a:ext cx="448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Ingresar utilizando su propio RUT</a:t>
            </a:r>
          </a:p>
          <a:p>
            <a:r>
              <a:rPr lang="es-CL" sz="2400" dirty="0"/>
              <a:t>Ej. Usuario: 012.345.678-9</a:t>
            </a:r>
          </a:p>
          <a:p>
            <a:r>
              <a:rPr lang="es-CL" sz="2400"/>
              <a:t>Clave: 567</a:t>
            </a:r>
            <a:r>
              <a:rPr lang="es-CL" sz="2400" dirty="0"/>
              <a:t>8</a:t>
            </a:r>
            <a:endParaRPr lang="es-CL" sz="2400"/>
          </a:p>
        </p:txBody>
      </p:sp>
    </p:spTree>
    <p:extLst>
      <p:ext uri="{BB962C8B-B14F-4D97-AF65-F5344CB8AC3E}">
        <p14:creationId xmlns:p14="http://schemas.microsoft.com/office/powerpoint/2010/main" val="517617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76</TotalTime>
  <Words>43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Circuito</vt:lpstr>
      <vt:lpstr>Ingreso a NotasNet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NotasNet</dc:title>
  <dc:creator>Joaquin colegio</dc:creator>
  <cp:lastModifiedBy>Joaquin colegio</cp:lastModifiedBy>
  <cp:revision>3</cp:revision>
  <dcterms:created xsi:type="dcterms:W3CDTF">2022-03-10T19:18:52Z</dcterms:created>
  <dcterms:modified xsi:type="dcterms:W3CDTF">2022-04-11T13:47:50Z</dcterms:modified>
</cp:coreProperties>
</file>